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sldIdLst>
    <p:sldId id="273" r:id="rId5"/>
    <p:sldId id="286" r:id="rId6"/>
    <p:sldId id="287" r:id="rId7"/>
    <p:sldId id="288" r:id="rId8"/>
    <p:sldId id="268" r:id="rId9"/>
    <p:sldId id="257" r:id="rId10"/>
    <p:sldId id="289" r:id="rId11"/>
    <p:sldId id="278" r:id="rId12"/>
    <p:sldId id="290" r:id="rId13"/>
    <p:sldId id="291" r:id="rId14"/>
    <p:sldId id="274" r:id="rId15"/>
    <p:sldId id="275" r:id="rId16"/>
    <p:sldId id="27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3" r:id="rId28"/>
    <p:sldId id="302" r:id="rId29"/>
  </p:sldIdLst>
  <p:sldSz cx="9144000" cy="5143500" type="screen16x9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FAFD"/>
    <a:srgbClr val="007DC0"/>
    <a:srgbClr val="5A5A5A"/>
    <a:srgbClr val="5B5B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1A5A33-EDC2-4D96-9CFC-35D9A9D4E6A1}" v="8" dt="2021-03-17T12:50:45.1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78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0D41A4-136A-4834-AF0B-B67CF229EAD0}" type="datetimeFigureOut">
              <a:rPr lang="pl-PL" smtClean="0"/>
              <a:pPr/>
              <a:t>11.05.2021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F615E8-7908-435F-9136-5B8723EEEC2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281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AB8E8-BEEC-460C-B18D-775ACCF18E7D}" type="datetimeFigureOut">
              <a:rPr lang="pl-PL" smtClean="0"/>
              <a:pPr/>
              <a:t>11.05.2021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ACBE4-B6F5-4C8A-88AF-1180C0E4361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AB8E8-BEEC-460C-B18D-775ACCF18E7D}" type="datetimeFigureOut">
              <a:rPr lang="pl-PL" smtClean="0"/>
              <a:pPr/>
              <a:t>11.05.2021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ACBE4-B6F5-4C8A-88AF-1180C0E4361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AB8E8-BEEC-460C-B18D-775ACCF18E7D}" type="datetimeFigureOut">
              <a:rPr lang="pl-PL" smtClean="0"/>
              <a:pPr/>
              <a:t>11.05.2021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ACBE4-B6F5-4C8A-88AF-1180C0E4361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AB8E8-BEEC-460C-B18D-775ACCF18E7D}" type="datetimeFigureOut">
              <a:rPr lang="pl-PL" smtClean="0"/>
              <a:pPr/>
              <a:t>11.05.2021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ACBE4-B6F5-4C8A-88AF-1180C0E4361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AB8E8-BEEC-460C-B18D-775ACCF18E7D}" type="datetimeFigureOut">
              <a:rPr lang="pl-PL" smtClean="0"/>
              <a:pPr/>
              <a:t>11.05.2021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ACBE4-B6F5-4C8A-88AF-1180C0E4361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AB8E8-BEEC-460C-B18D-775ACCF18E7D}" type="datetimeFigureOut">
              <a:rPr lang="pl-PL" smtClean="0"/>
              <a:pPr/>
              <a:t>11.05.2021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ACBE4-B6F5-4C8A-88AF-1180C0E4361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AB8E8-BEEC-460C-B18D-775ACCF18E7D}" type="datetimeFigureOut">
              <a:rPr lang="pl-PL" smtClean="0"/>
              <a:pPr/>
              <a:t>11.05.2021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ACBE4-B6F5-4C8A-88AF-1180C0E4361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AB8E8-BEEC-460C-B18D-775ACCF18E7D}" type="datetimeFigureOut">
              <a:rPr lang="pl-PL" smtClean="0"/>
              <a:pPr/>
              <a:t>11.05.2021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ACBE4-B6F5-4C8A-88AF-1180C0E4361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AB8E8-BEEC-460C-B18D-775ACCF18E7D}" type="datetimeFigureOut">
              <a:rPr lang="pl-PL" smtClean="0"/>
              <a:pPr/>
              <a:t>11.05.2021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ACBE4-B6F5-4C8A-88AF-1180C0E4361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AB8E8-BEEC-460C-B18D-775ACCF18E7D}" type="datetimeFigureOut">
              <a:rPr lang="pl-PL" smtClean="0"/>
              <a:pPr/>
              <a:t>11.05.2021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ACBE4-B6F5-4C8A-88AF-1180C0E4361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AB8E8-BEEC-460C-B18D-775ACCF18E7D}" type="datetimeFigureOut">
              <a:rPr lang="pl-PL" smtClean="0"/>
              <a:pPr/>
              <a:t>11.05.2021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ACBE4-B6F5-4C8A-88AF-1180C0E4361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AB8E8-BEEC-460C-B18D-775ACCF18E7D}" type="datetimeFigureOut">
              <a:rPr lang="pl-PL" smtClean="0"/>
              <a:pPr/>
              <a:t>11.05.2021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ACBE4-B6F5-4C8A-88AF-1180C0E43613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" y="64"/>
            <a:ext cx="9141705" cy="514336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" y="65"/>
            <a:ext cx="9141703" cy="514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5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" y="65"/>
            <a:ext cx="9141702" cy="514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102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" y="65"/>
            <a:ext cx="9141702" cy="514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781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" y="64"/>
            <a:ext cx="9141703" cy="514336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" y="65"/>
            <a:ext cx="9141705" cy="514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98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" y="65"/>
            <a:ext cx="9141705" cy="514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55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" y="64"/>
            <a:ext cx="9141705" cy="514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27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" y="64"/>
            <a:ext cx="9141705" cy="514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809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" y="65"/>
            <a:ext cx="9141705" cy="514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987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" y="64"/>
            <a:ext cx="9141707" cy="514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914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" y="65"/>
            <a:ext cx="9141705" cy="514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71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" y="65"/>
            <a:ext cx="9141705" cy="514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530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" y="65"/>
            <a:ext cx="9141705" cy="514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393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" y="65"/>
            <a:ext cx="9141705" cy="514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29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" y="65"/>
            <a:ext cx="9141705" cy="514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8717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" y="65"/>
            <a:ext cx="9141705" cy="514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436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" y="65"/>
            <a:ext cx="9141703" cy="514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44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" y="64"/>
            <a:ext cx="9141705" cy="514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29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" y="65"/>
            <a:ext cx="9141707" cy="514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59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65"/>
            <a:ext cx="9141701" cy="514336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65"/>
            <a:ext cx="9141700" cy="514336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" y="65"/>
            <a:ext cx="9141705" cy="514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33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" y="-1703"/>
            <a:ext cx="9141705" cy="5143369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5CA8CEEB-45D5-43CB-B730-B8F85801294B}"/>
              </a:ext>
            </a:extLst>
          </p:cNvPr>
          <p:cNvSpPr txBox="1"/>
          <p:nvPr/>
        </p:nvSpPr>
        <p:spPr>
          <a:xfrm>
            <a:off x="3707904" y="321982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9755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" y="64"/>
            <a:ext cx="9141703" cy="514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6891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9CF3796EFBDA48AF25A22DEFB33FE5" ma:contentTypeVersion="4" ma:contentTypeDescription="Create a new document." ma:contentTypeScope="" ma:versionID="cc2d8a97042246e09c9d566394ad2d96">
  <xsd:schema xmlns:xsd="http://www.w3.org/2001/XMLSchema" xmlns:xs="http://www.w3.org/2001/XMLSchema" xmlns:p="http://schemas.microsoft.com/office/2006/metadata/properties" xmlns:ns2="1d743103-bce3-4b99-a889-94073c5dbc90" xmlns:ns3="8e2f5db0-ca51-41eb-8503-0df20849fcf9" targetNamespace="http://schemas.microsoft.com/office/2006/metadata/properties" ma:root="true" ma:fieldsID="6d1c42e709e1e76e92641097048a243d" ns2:_="" ns3:_="">
    <xsd:import namespace="1d743103-bce3-4b99-a889-94073c5dbc90"/>
    <xsd:import namespace="8e2f5db0-ca51-41eb-8503-0df20849fc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743103-bce3-4b99-a889-94073c5dbc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2f5db0-ca51-41eb-8503-0df20849fcf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e2f5db0-ca51-41eb-8503-0df20849fcf9">
      <UserInfo>
        <DisplayName>Iwona Kasperkowicz-Nowak</DisplayName>
        <AccountId>70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B1416BB1-71AF-4809-BEF8-9404D1EE47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d743103-bce3-4b99-a889-94073c5dbc90"/>
    <ds:schemaRef ds:uri="8e2f5db0-ca51-41eb-8503-0df20849fc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7B10232-74AF-43C4-9B5A-653B86FCDD5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66AB44D-A2E2-4B2A-8248-86FBED2D4477}">
  <ds:schemaRefs>
    <ds:schemaRef ds:uri="http://schemas.microsoft.com/office/2006/documentManagement/types"/>
    <ds:schemaRef ds:uri="http://purl.org/dc/dcmitype/"/>
    <ds:schemaRef ds:uri="http://www.w3.org/XML/1998/namespace"/>
    <ds:schemaRef ds:uri="http://purl.org/dc/terms/"/>
    <ds:schemaRef ds:uri="http://purl.org/dc/elements/1.1/"/>
    <ds:schemaRef ds:uri="8e2f5db0-ca51-41eb-8503-0df20849fcf9"/>
    <ds:schemaRef ds:uri="1d743103-bce3-4b99-a889-94073c5dbc90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701</TotalTime>
  <Words>0</Words>
  <Application>Microsoft Office PowerPoint</Application>
  <PresentationFormat>Pokaz na ekranie (16:9)</PresentationFormat>
  <Paragraphs>0</Paragraphs>
  <Slides>25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28" baseType="lpstr">
      <vt:lpstr>Arial</vt:lpstr>
      <vt:lpstr>Calibri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iwona.kasperkowicz-n</dc:creator>
  <cp:lastModifiedBy>Joanna Milczarek</cp:lastModifiedBy>
  <cp:revision>35</cp:revision>
  <dcterms:created xsi:type="dcterms:W3CDTF">2017-12-20T07:50:30Z</dcterms:created>
  <dcterms:modified xsi:type="dcterms:W3CDTF">2021-05-11T11:23:23Z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0x010100419CF3796EFBDA48AF25A22DEFB33FE5</vt:lpwstr>
  </property>
</Properties>
</file>